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9/15/2020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9/15/2020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9/15/2020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9/15/2020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9/15/2020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dium.com/@Imad_Jomaa/everything-you-need-to-know-about-instagram-ads-682638501997"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edium.com/@Imad_Jomaa/how-to-re-optimize-your-digital-marketing-content-748738a596e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7" y="3133928"/>
            <a:ext cx="8361229" cy="2098226"/>
          </a:xfrm>
        </p:spPr>
        <p:txBody>
          <a:bodyPr/>
          <a:lstStyle/>
          <a:p>
            <a:r>
              <a:rPr lang="en-US" dirty="0"/>
              <a:t>Outdoor Advertising vs. Indoor Ads: What You Need to </a:t>
            </a:r>
            <a:r>
              <a:rPr lang="en-US" dirty="0" smtClean="0"/>
              <a:t>Know</a:t>
            </a:r>
            <a:endParaRPr lang="en-US" dirty="0"/>
          </a:p>
        </p:txBody>
      </p:sp>
    </p:spTree>
    <p:extLst>
      <p:ext uri="{BB962C8B-B14F-4D97-AF65-F5344CB8AC3E}">
        <p14:creationId xmlns:p14="http://schemas.microsoft.com/office/powerpoint/2010/main" val="933928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836023"/>
            <a:ext cx="9601200" cy="5031377"/>
          </a:xfrm>
        </p:spPr>
        <p:txBody>
          <a:bodyPr/>
          <a:lstStyle/>
          <a:p>
            <a:r>
              <a:rPr lang="en-US" dirty="0"/>
              <a:t>While both methods can be successful for big and small businesses, there are pros and cons to each. Some things are unavoidable, so it is best to carefully consider these issues before deciding which method is the most promising. Some drawbacks that are possible regardless of which strategy you choose are:</a:t>
            </a:r>
          </a:p>
          <a:p>
            <a:r>
              <a:rPr lang="en-US" i="1" dirty="0"/>
              <a:t>- Not connecting with the target audience.</a:t>
            </a:r>
            <a:r>
              <a:rPr lang="en-US" dirty="0"/>
              <a:t> Every business has an ideal customer, and choosing a distribution method that doesn’t appeal to that demographic can hurt your business</a:t>
            </a:r>
            <a:r>
              <a:rPr lang="en-US" dirty="0" smtClean="0"/>
              <a:t>.</a:t>
            </a:r>
          </a:p>
          <a:p>
            <a:r>
              <a:rPr lang="en-US" i="1" dirty="0"/>
              <a:t>- Cost. </a:t>
            </a:r>
            <a:r>
              <a:rPr lang="en-US" dirty="0"/>
              <a:t>While online options are budget-friendly, they can add up over time. Traditional ad methods are more expensive on the front end, but can yield significant benefits over the long term</a:t>
            </a:r>
            <a:r>
              <a:rPr lang="en-US" dirty="0" smtClean="0"/>
              <a:t>.</a:t>
            </a:r>
          </a:p>
          <a:p>
            <a:r>
              <a:rPr lang="en-US" i="1" dirty="0"/>
              <a:t>- Advertising is unpredictable. </a:t>
            </a:r>
            <a:r>
              <a:rPr lang="en-US" dirty="0"/>
              <a:t>Some things can’t be controlled. There’s no way to know for sure if your ad will produce results.</a:t>
            </a:r>
          </a:p>
        </p:txBody>
      </p:sp>
    </p:spTree>
    <p:extLst>
      <p:ext uri="{BB962C8B-B14F-4D97-AF65-F5344CB8AC3E}">
        <p14:creationId xmlns:p14="http://schemas.microsoft.com/office/powerpoint/2010/main" val="70694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Each method has specific possible benefits.</a:t>
            </a:r>
            <a:endParaRPr lang="en-US" dirty="0"/>
          </a:p>
        </p:txBody>
      </p:sp>
      <p:sp>
        <p:nvSpPr>
          <p:cNvPr id="3" name="Content Placeholder 2"/>
          <p:cNvSpPr>
            <a:spLocks noGrp="1"/>
          </p:cNvSpPr>
          <p:nvPr>
            <p:ph idx="1"/>
          </p:nvPr>
        </p:nvSpPr>
        <p:spPr/>
        <p:txBody>
          <a:bodyPr/>
          <a:lstStyle/>
          <a:p>
            <a:r>
              <a:rPr lang="en-US" b="1" dirty="0"/>
              <a:t>Pros of Digital </a:t>
            </a:r>
            <a:r>
              <a:rPr lang="en-US" b="1" dirty="0" smtClean="0"/>
              <a:t>Advertising</a:t>
            </a:r>
            <a:endParaRPr lang="en-US" b="1" dirty="0"/>
          </a:p>
          <a:p>
            <a:r>
              <a:rPr lang="en-US" dirty="0"/>
              <a:t>When small businesses are getting started, they tend to start with online advertising because of benefits like:</a:t>
            </a:r>
          </a:p>
          <a:p>
            <a:r>
              <a:rPr lang="en-US" i="1" dirty="0"/>
              <a:t>- Cost. </a:t>
            </a:r>
            <a:r>
              <a:rPr lang="en-US" dirty="0"/>
              <a:t>Many digital advertising methods are cheap, which is exactly what a new business needs so they don’t overspend.</a:t>
            </a:r>
          </a:p>
          <a:p>
            <a:r>
              <a:rPr lang="en-US" i="1" dirty="0"/>
              <a:t>- Targeted distribution. </a:t>
            </a:r>
            <a:r>
              <a:rPr lang="en-US" dirty="0"/>
              <a:t>Because there are many </a:t>
            </a:r>
            <a:r>
              <a:rPr lang="en-US" dirty="0">
                <a:hlinkClick r:id="rId2"/>
              </a:rPr>
              <a:t>social media platforms</a:t>
            </a:r>
            <a:r>
              <a:rPr lang="en-US" dirty="0"/>
              <a:t> that people from all backgrounds use, business owners can reach their intended audiences more quickly.</a:t>
            </a:r>
          </a:p>
          <a:p>
            <a:r>
              <a:rPr lang="en-US" i="1" dirty="0"/>
              <a:t>- Other business tools. </a:t>
            </a:r>
            <a:r>
              <a:rPr lang="en-US" dirty="0"/>
              <a:t>Advertising online can lead to finding other tools that can help grow a new company.</a:t>
            </a:r>
            <a:endParaRPr lang="en-US" dirty="0"/>
          </a:p>
        </p:txBody>
      </p:sp>
    </p:spTree>
    <p:extLst>
      <p:ext uri="{BB962C8B-B14F-4D97-AF65-F5344CB8AC3E}">
        <p14:creationId xmlns:p14="http://schemas.microsoft.com/office/powerpoint/2010/main" val="2605047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Pros of Outdoor Advertising</a:t>
            </a:r>
            <a:endParaRPr lang="en-US" dirty="0"/>
          </a:p>
        </p:txBody>
      </p:sp>
      <p:sp>
        <p:nvSpPr>
          <p:cNvPr id="3" name="Content Placeholder 2"/>
          <p:cNvSpPr>
            <a:spLocks noGrp="1"/>
          </p:cNvSpPr>
          <p:nvPr>
            <p:ph idx="1"/>
          </p:nvPr>
        </p:nvSpPr>
        <p:spPr/>
        <p:txBody>
          <a:bodyPr/>
          <a:lstStyle/>
          <a:p>
            <a:r>
              <a:rPr lang="en-US" dirty="0"/>
              <a:t>With outdoor advertising, established businesses can take advantage of benefits like:</a:t>
            </a:r>
          </a:p>
          <a:p>
            <a:r>
              <a:rPr lang="en-US" i="1" dirty="0"/>
              <a:t>- Brand loyalty. </a:t>
            </a:r>
            <a:r>
              <a:rPr lang="en-US" dirty="0"/>
              <a:t>While big businesses may choose to utilize online methods to expand their audiences, loyal customers still make up most of their business.</a:t>
            </a:r>
          </a:p>
          <a:p>
            <a:r>
              <a:rPr lang="en-US" i="1" dirty="0"/>
              <a:t>- Market saturation. </a:t>
            </a:r>
            <a:r>
              <a:rPr lang="en-US" dirty="0"/>
              <a:t>Businesses with larger budgets can advertise in multiple physical locations. This will get them more foot traffic.</a:t>
            </a:r>
          </a:p>
          <a:p>
            <a:r>
              <a:rPr lang="en-US" i="1" dirty="0"/>
              <a:t>- Accessibility. </a:t>
            </a:r>
            <a:r>
              <a:rPr lang="en-US" dirty="0"/>
              <a:t>This type of advertising encourages business owners to connect with actual people. This can facilitate professional relationships that may lead to other opportunities.</a:t>
            </a:r>
          </a:p>
        </p:txBody>
      </p:sp>
    </p:spTree>
    <p:extLst>
      <p:ext uri="{BB962C8B-B14F-4D97-AF65-F5344CB8AC3E}">
        <p14:creationId xmlns:p14="http://schemas.microsoft.com/office/powerpoint/2010/main" val="1875650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Deciding What’s Right for Your Business</a:t>
            </a:r>
            <a:endParaRPr lang="en-US" dirty="0"/>
          </a:p>
        </p:txBody>
      </p:sp>
      <p:sp>
        <p:nvSpPr>
          <p:cNvPr id="3" name="Content Placeholder 2"/>
          <p:cNvSpPr>
            <a:spLocks noGrp="1"/>
          </p:cNvSpPr>
          <p:nvPr>
            <p:ph idx="1"/>
          </p:nvPr>
        </p:nvSpPr>
        <p:spPr/>
        <p:txBody>
          <a:bodyPr/>
          <a:lstStyle/>
          <a:p>
            <a:r>
              <a:rPr lang="en-US" dirty="0"/>
              <a:t>Which method you choose will depend on what is the best decision for your business. It’s not either/or, so you can also blend the two methods as appropriate.</a:t>
            </a:r>
          </a:p>
          <a:p>
            <a:r>
              <a:rPr lang="en-US" dirty="0"/>
              <a:t>As your company grows, your needs may change. Your initial choice doesn’t have to be your way of advertising forever. </a:t>
            </a:r>
            <a:r>
              <a:rPr lang="en-US"/>
              <a:t>As advertising is becoming more fluid, entrepreneurs are customizing their marketing strategies to enhance their businesses.</a:t>
            </a:r>
          </a:p>
        </p:txBody>
      </p:sp>
    </p:spTree>
    <p:extLst>
      <p:ext uri="{BB962C8B-B14F-4D97-AF65-F5344CB8AC3E}">
        <p14:creationId xmlns:p14="http://schemas.microsoft.com/office/powerpoint/2010/main" val="1523001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differences between outdoor ads and indoor ads are quite obvious. Older forms of advertising like newspapers and billboards are still effective ways to advertise. However, </a:t>
            </a:r>
            <a:r>
              <a:rPr lang="en-US" dirty="0">
                <a:hlinkClick r:id="rId2"/>
              </a:rPr>
              <a:t>digital advertising</a:t>
            </a:r>
            <a:r>
              <a:rPr lang="en-US" dirty="0"/>
              <a:t> has grown tremendously over the past decade. So which strategy is best for you</a:t>
            </a:r>
            <a:r>
              <a:rPr lang="en-US" dirty="0" smtClean="0"/>
              <a:t>?</a:t>
            </a:r>
          </a:p>
          <a:p>
            <a:endParaRPr lang="en-US" dirty="0"/>
          </a:p>
          <a:p>
            <a:r>
              <a:rPr lang="en-US" dirty="0"/>
              <a:t>Different adverting methods work better for different businesses, so it’s best to analyze the specific needs of your business before deciding on a marketing approach. Keep reading to learn about the pros and cons of outdoor versus digital advertising.</a:t>
            </a:r>
            <a:endParaRPr lang="en-US" dirty="0"/>
          </a:p>
        </p:txBody>
      </p:sp>
    </p:spTree>
    <p:extLst>
      <p:ext uri="{BB962C8B-B14F-4D97-AF65-F5344CB8AC3E}">
        <p14:creationId xmlns:p14="http://schemas.microsoft.com/office/powerpoint/2010/main" val="2767548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Digital Advertising Can Be Profitable, but Isn’t Automatically</a:t>
            </a:r>
            <a:endParaRPr lang="en-US" dirty="0"/>
          </a:p>
        </p:txBody>
      </p:sp>
    </p:spTree>
    <p:extLst>
      <p:ext uri="{BB962C8B-B14F-4D97-AF65-F5344CB8AC3E}">
        <p14:creationId xmlns:p14="http://schemas.microsoft.com/office/powerpoint/2010/main" val="711951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Starting to advertise online can raise some concern when it comes to its effectiveness. Most tech-savvy people enable ad blocking, causing your ads to go unseen. Investing in marketing that doesn’t produce the intended results can be frustrating, so research is highly recommended before implementing a strategy</a:t>
            </a:r>
            <a:r>
              <a:rPr lang="en-US" dirty="0" smtClean="0"/>
              <a:t>.</a:t>
            </a:r>
          </a:p>
          <a:p>
            <a:r>
              <a:rPr lang="en-US" dirty="0"/>
              <a:t>Start your research by determining who the target audience is. Advertising to the wrong demographic can hurt your business, especially in the early phases. Knowing what social platforms your audience uses the most is an easy way to plan your marketing strategy.</a:t>
            </a:r>
            <a:endParaRPr lang="en-US" dirty="0"/>
          </a:p>
        </p:txBody>
      </p:sp>
    </p:spTree>
    <p:extLst>
      <p:ext uri="{BB962C8B-B14F-4D97-AF65-F5344CB8AC3E}">
        <p14:creationId xmlns:p14="http://schemas.microsoft.com/office/powerpoint/2010/main" val="766897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behind-the-scenes of digital marketing is also important. Knowing what kind of technical factors can impact your ability to display your ads to your target demographic can help avoid an ineffective campaign due to low visibility and engagement.</a:t>
            </a:r>
            <a:endParaRPr lang="en-US" dirty="0"/>
          </a:p>
        </p:txBody>
      </p:sp>
    </p:spTree>
    <p:extLst>
      <p:ext uri="{BB962C8B-B14F-4D97-AF65-F5344CB8AC3E}">
        <p14:creationId xmlns:p14="http://schemas.microsoft.com/office/powerpoint/2010/main" val="1310921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725" y="2148841"/>
            <a:ext cx="9601200" cy="4042954"/>
          </a:xfrm>
        </p:spPr>
        <p:txBody>
          <a:bodyPr>
            <a:normAutofit/>
          </a:bodyPr>
          <a:lstStyle/>
          <a:p>
            <a:r>
              <a:rPr lang="en-US" sz="6000" dirty="0"/>
              <a:t>Outside Advertising Is Tried-and-True, but Expensive</a:t>
            </a:r>
            <a:endParaRPr lang="en-US" sz="6000" dirty="0"/>
          </a:p>
        </p:txBody>
      </p:sp>
    </p:spTree>
    <p:extLst>
      <p:ext uri="{BB962C8B-B14F-4D97-AF65-F5344CB8AC3E}">
        <p14:creationId xmlns:p14="http://schemas.microsoft.com/office/powerpoint/2010/main" val="4094631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Some business owners find more success by using outside advertising. The difference between the two is that online advertising can be implemented from any location with an internet connection while outdoor advertising takes more effort, research, and financial resources.</a:t>
            </a:r>
          </a:p>
          <a:p>
            <a:r>
              <a:rPr lang="en-US" dirty="0"/>
              <a:t>Placing flyers on posts and public clipboards — or, for more established businesses, placing magazine ads — are considered outside ads. These traditional advertising methods are ideal if you want to get your foot in the door and attract a bigger range of customers. Unfortunately, however, print advertising comes at an increased cost, which can be financially challenging for a new business.</a:t>
            </a:r>
          </a:p>
        </p:txBody>
      </p:sp>
    </p:spTree>
    <p:extLst>
      <p:ext uri="{BB962C8B-B14F-4D97-AF65-F5344CB8AC3E}">
        <p14:creationId xmlns:p14="http://schemas.microsoft.com/office/powerpoint/2010/main" val="545823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Most businesses will combine both outdoor and digital advertising methods to optimize their consumer audience. Using both can build your business quickly, especially if it is a highly sought-after product or service that anyone can use.</a:t>
            </a:r>
            <a:endParaRPr lang="en-US" dirty="0"/>
          </a:p>
        </p:txBody>
      </p:sp>
    </p:spTree>
    <p:extLst>
      <p:ext uri="{BB962C8B-B14F-4D97-AF65-F5344CB8AC3E}">
        <p14:creationId xmlns:p14="http://schemas.microsoft.com/office/powerpoint/2010/main" val="1349251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0972" y="2331720"/>
            <a:ext cx="9601200" cy="1485900"/>
          </a:xfrm>
        </p:spPr>
        <p:txBody>
          <a:bodyPr/>
          <a:lstStyle/>
          <a:p>
            <a:r>
              <a:rPr lang="en-US" b="1" dirty="0"/>
              <a:t>Some Drawbacks Are Possible Regardless of Method</a:t>
            </a:r>
            <a:endParaRPr lang="en-US" dirty="0"/>
          </a:p>
        </p:txBody>
      </p:sp>
    </p:spTree>
    <p:extLst>
      <p:ext uri="{BB962C8B-B14F-4D97-AF65-F5344CB8AC3E}">
        <p14:creationId xmlns:p14="http://schemas.microsoft.com/office/powerpoint/2010/main" val="164331167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9</TotalTime>
  <Words>550</Words>
  <Application>Microsoft Office PowerPoint</Application>
  <PresentationFormat>Widescreen</PresentationFormat>
  <Paragraphs>31</Paragraphs>
  <Slides>13</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Franklin Gothic Book</vt:lpstr>
      <vt:lpstr>Crop</vt:lpstr>
      <vt:lpstr>Outdoor Advertising vs. Indoor Ads: What You Need to Know</vt:lpstr>
      <vt:lpstr>PowerPoint Presentation</vt:lpstr>
      <vt:lpstr>Digital Advertising Can Be Profitable, but Isn’t Automatically</vt:lpstr>
      <vt:lpstr>PowerPoint Presentation</vt:lpstr>
      <vt:lpstr>PowerPoint Presentation</vt:lpstr>
      <vt:lpstr>Outside Advertising Is Tried-and-True, but Expensive</vt:lpstr>
      <vt:lpstr>PowerPoint Presentation</vt:lpstr>
      <vt:lpstr>PowerPoint Presentation</vt:lpstr>
      <vt:lpstr>Some Drawbacks Are Possible Regardless of Method</vt:lpstr>
      <vt:lpstr>PowerPoint Presentation</vt:lpstr>
      <vt:lpstr>Each method has specific possible benefits.</vt:lpstr>
      <vt:lpstr>Pros of Outdoor Advertising</vt:lpstr>
      <vt:lpstr>Deciding What’s Right for Your Business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Outdoor Advertising vs. Indoor Ads: What You Need to Know</dc:title>
  <dc:creator>Ms. Nida Ijaz</dc:creator>
  <cp:lastModifiedBy>Ms. Nida Ijaz</cp:lastModifiedBy>
  <cp:revision>2</cp:revision>
  <dcterms:created xsi:type="dcterms:W3CDTF">2020-09-15T06:45:27Z</dcterms:created>
  <dcterms:modified xsi:type="dcterms:W3CDTF">2020-09-15T06:54:55Z</dcterms:modified>
</cp:coreProperties>
</file>